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93" r:id="rId3"/>
    <p:sldId id="292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51C15C-2CA0-8626-03A4-4A5F80DCA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B94E94-19F1-36F7-8D5C-27372B1FE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EACD7F-FE20-8BAB-9A67-6B7300461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BF5F3-C26D-4A3F-A223-479ECDF93D9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89351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53E148-1EE9-754A-053A-EC41019AE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A57ED-AD66-49B9-BCB3-42E8A1125D3F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6BB100-AE0C-33BA-3EBD-5C3C61FC8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8AD14-8227-CF21-2347-EDB72CDE4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195D7-208F-4390-85A5-53E37C020F4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211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1046CC-CA8E-6777-A0EE-17B2C5A7E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A6EE1-DAB6-4356-A4F8-DACE6FCD1046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AA6698-99F6-DF80-D2A3-CF6DDB7C6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A98EA2-3A59-1FA4-A269-DF64F2B9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5FD57-6D58-4EDE-8AB0-6FD4359792D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2899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D1CC09-81C9-6961-745C-0D4845FC1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8BABE-6F19-4F1C-B979-0BB3FAD57317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9AE6A0-3372-AA0A-18D2-4B65C92D8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3163E-1758-C06F-37A0-D9752F2E1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892B5-080E-4882-9E51-06375D91421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7403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0720C-A5C4-3814-5CA3-86C4FA2B6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8440D-8488-406F-8337-B2DEF5FEFB86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B7FC4A-BE62-D06C-155E-1BA9A2F7A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EA550E-16B9-DB35-E1B7-4CBC306DB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93F67-D65A-4AC0-AF7D-03FF9015582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0845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958F9BF-2C66-4748-BAE0-8C66D81A2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6CD15-2694-48BF-8991-63D10C8C0514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056DF02-28E0-BD80-15D0-C888F65C7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2337E5B-76DB-9BBE-293C-1FC88D1D8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9BF05-34D9-4266-AE67-2FBA404A71D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074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640278A-5DD4-CD7F-9DA2-06FD75503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FC28B-AD43-4FA2-B5D9-3916D3274606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7C598B6-C9D6-27F2-83FE-85F7B4154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1921827-0B1B-F611-3740-BEA09CB04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80607-BEA5-45A8-B785-7C700B2933D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9075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50A5838-C72A-C447-CE98-EEA4DA0AA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BAF5C-DF37-4922-9F1D-CDF565049ECB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2F30663-0888-90E4-931E-BE0FDEE4B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6A891FA-9C7E-1E27-A164-8FDEE53BE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45A8D-6B07-4ED5-A7A8-C01106D4B55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6056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23C8C3F-5260-CCEE-899E-0C1662902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854D1-3606-4D5A-AC87-150A273FAFF3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5A3E70C-D6B5-8778-FCB5-E0F1645B5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0017440-C144-D060-E2AF-F217D41EF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8876E-3DCB-48A8-B204-06E3BFDC4CD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3238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DADB674-B7F6-7A5D-76E0-5A8A121D7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323CA-915B-4D52-BBDB-6E1D80224E40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26FCC5E-5774-DD33-E674-B598E7913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96259CE-DF20-3AA7-A762-8B7D27009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10A9F-F5C8-4D42-B4F2-53A53477857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5654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0A98F0E-6582-75ED-3AD5-023DCB19E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2ABC1-D800-4774-A0C7-ED5262652333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5E3DFC7-41A5-0CDE-7680-5D9D0B21C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45EE95B-3549-7396-912F-3C55979A1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142EA-A348-4404-9619-E45981DAE13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1530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1B62F59-47BA-1CCE-0E9F-0CF9E589AD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1F83323-19C4-851A-B191-93759A6074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71BA4B-3CA0-898C-3E6A-81CDBBDD10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B36839-C9DE-42E0-9D0B-7E50D771509B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5E5638-1B74-4576-DF7A-04EE550268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96FCBC-0AC2-A248-30EF-D2FE0207A2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0BBBDAB-2D4C-4592-9B94-DC6A3EA7013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0D991378-FAFE-E436-29F7-3D162092DE1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41462" y="1057275"/>
            <a:ext cx="9109075" cy="4743450"/>
          </a:xfrm>
        </p:spPr>
        <p:txBody>
          <a:bodyPr/>
          <a:lstStyle/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When mothers of Salem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Their children brought to Jesus,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The stern disciples drove them back,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And bade them depart;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But Jesus saw them ere they fled,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And sweetly smiled and kindly said: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Suffer little children to come unto me.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2A7BAF8E-A385-760B-D48C-17529E786C9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233488"/>
            <a:ext cx="9144000" cy="4391025"/>
          </a:xfrm>
        </p:spPr>
        <p:txBody>
          <a:bodyPr/>
          <a:lstStyle/>
          <a:p>
            <a:r>
              <a:rPr lang="en-US" altLang="en-US" sz="2000" dirty="0"/>
              <a:t>Verse 2.</a:t>
            </a:r>
            <a:br>
              <a:rPr lang="en-US" altLang="en-US" dirty="0"/>
            </a:br>
            <a:r>
              <a:rPr lang="en-US" altLang="en-US" sz="4000" dirty="0"/>
              <a:t>“For I will receive them</a:t>
            </a:r>
            <a:br>
              <a:rPr lang="en-US" altLang="en-US" sz="4000" dirty="0"/>
            </a:br>
            <a:r>
              <a:rPr lang="en-US" altLang="en-US" sz="4000" dirty="0"/>
              <a:t>And fold them to My bosom;</a:t>
            </a:r>
            <a:br>
              <a:rPr lang="en-US" altLang="en-US" sz="4000" dirty="0"/>
            </a:br>
            <a:r>
              <a:rPr lang="en-US" altLang="en-US" sz="4000" dirty="0"/>
              <a:t>I'll be a shepherd to these lambs,</a:t>
            </a:r>
            <a:br>
              <a:rPr lang="en-US" altLang="en-US" sz="4000" dirty="0"/>
            </a:br>
            <a:r>
              <a:rPr lang="en-US" altLang="en-US" sz="4000" dirty="0"/>
              <a:t>O drive them not away!</a:t>
            </a:r>
            <a:br>
              <a:rPr lang="en-US" altLang="en-US" sz="4000" dirty="0"/>
            </a:br>
            <a:r>
              <a:rPr lang="en-US" altLang="en-US" sz="4000" dirty="0"/>
              <a:t>For if their hearts to Me they give,</a:t>
            </a:r>
            <a:br>
              <a:rPr lang="en-US" altLang="en-US" sz="4000" dirty="0"/>
            </a:br>
            <a:r>
              <a:rPr lang="en-US" altLang="en-US" sz="4000" dirty="0"/>
              <a:t>They shall with Me in Glory live;</a:t>
            </a:r>
            <a:br>
              <a:rPr lang="en-US" altLang="en-US" sz="4000" dirty="0"/>
            </a:br>
            <a:r>
              <a:rPr lang="en-US" altLang="en-US" sz="4000" dirty="0"/>
              <a:t>Suffer little children to come unto Me.”</a:t>
            </a:r>
            <a:endParaRPr lang="en-AU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7" name="Rectangle 3">
            <a:extLst>
              <a:ext uri="{FF2B5EF4-FFF2-40B4-BE49-F238E27FC236}">
                <a16:creationId xmlns:a16="http://schemas.microsoft.com/office/drawing/2014/main" id="{8DC36B66-A1A6-048D-3079-730101646CC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308100" y="764208"/>
            <a:ext cx="9575800" cy="5329584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Verse 3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How kind was our Saviour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bid these children welcome!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But there are many thousands who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Have never heard his name;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O shine upon them from above,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show thyself a God of love!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Teach the little children 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to come unto thee.</a:t>
            </a:r>
            <a:endParaRPr lang="en-AU" alt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06A36A-9601-CECC-FFD8-A45EB0772A62}"/>
              </a:ext>
            </a:extLst>
          </p:cNvPr>
          <p:cNvSpPr txBox="1"/>
          <p:nvPr/>
        </p:nvSpPr>
        <p:spPr>
          <a:xfrm>
            <a:off x="263525" y="6165850"/>
            <a:ext cx="2592388" cy="57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When mothers of Salem	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William </a:t>
            </a:r>
            <a:r>
              <a:rPr lang="en-US" sz="1050" dirty="0" err="1">
                <a:latin typeface="+mn-lt"/>
              </a:rPr>
              <a:t>Medlen</a:t>
            </a:r>
            <a:r>
              <a:rPr lang="en-US" sz="1050" dirty="0">
                <a:latin typeface="+mn-lt"/>
              </a:rPr>
              <a:t> Hutchings (1827-1876)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</TotalTime>
  <Words>176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797. When Mothers of Salem</dc:title>
  <dc:creator>E. Langley Smith</dc:creator>
  <cp:lastModifiedBy>Narelle Wheaton</cp:lastModifiedBy>
  <cp:revision>6</cp:revision>
  <cp:lastPrinted>1601-01-01T00:00:00Z</cp:lastPrinted>
  <dcterms:created xsi:type="dcterms:W3CDTF">2002-02-27T12:08:17Z</dcterms:created>
  <dcterms:modified xsi:type="dcterms:W3CDTF">2023-06-14T05:58:57Z</dcterms:modified>
</cp:coreProperties>
</file>